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61" r:id="rId5"/>
    <p:sldId id="257" r:id="rId6"/>
    <p:sldId id="268" r:id="rId7"/>
    <p:sldId id="259" r:id="rId8"/>
    <p:sldId id="260" r:id="rId9"/>
    <p:sldId id="256" r:id="rId10"/>
    <p:sldId id="258" r:id="rId11"/>
    <p:sldId id="262" r:id="rId12"/>
    <p:sldId id="266" r:id="rId13"/>
    <p:sldId id="267" r:id="rId14"/>
    <p:sldId id="264" r:id="rId15"/>
    <p:sldId id="265" r:id="rId16"/>
    <p:sldId id="269" r:id="rId17"/>
    <p:sldId id="270" r:id="rId18"/>
    <p:sldId id="272" r:id="rId19"/>
    <p:sldId id="273" r:id="rId20"/>
    <p:sldId id="275" r:id="rId21"/>
    <p:sldId id="274" r:id="rId22"/>
    <p:sldId id="279" r:id="rId23"/>
    <p:sldId id="278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5EF"/>
    <a:srgbClr val="FBF7EF"/>
    <a:srgbClr val="F0EBE6"/>
    <a:srgbClr val="00321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311193-969C-EC4A-B51F-81A29CEECE36}" v="26" dt="2026-05-20T18:54:16.4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5199"/>
  </p:normalViewPr>
  <p:slideViewPr>
    <p:cSldViewPr snapToGrid="0">
      <p:cViewPr varScale="1">
        <p:scale>
          <a:sx n="115" d="100"/>
          <a:sy n="115" d="100"/>
        </p:scale>
        <p:origin x="240" y="9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aney, Franca (fgraney)" userId="217d8a97-ca6f-43fe-ad4f-9d49e88fa28d" providerId="ADAL" clId="{02CE2A5A-A423-5002-A2AC-9E038CBCDCF5}"/>
    <pc:docChg chg="undo custSel modMainMaster">
      <pc:chgData name="Graney, Franca (fgraney)" userId="217d8a97-ca6f-43fe-ad4f-9d49e88fa28d" providerId="ADAL" clId="{02CE2A5A-A423-5002-A2AC-9E038CBCDCF5}" dt="2026-05-20T18:54:16.463" v="4"/>
      <pc:docMkLst>
        <pc:docMk/>
      </pc:docMkLst>
      <pc:sldMasterChg chg="modSldLayout">
        <pc:chgData name="Graney, Franca (fgraney)" userId="217d8a97-ca6f-43fe-ad4f-9d49e88fa28d" providerId="ADAL" clId="{02CE2A5A-A423-5002-A2AC-9E038CBCDCF5}" dt="2026-05-20T18:54:16.463" v="4"/>
        <pc:sldMasterMkLst>
          <pc:docMk/>
          <pc:sldMasterMk cId="251459159" sldId="2147483648"/>
        </pc:sldMasterMkLst>
        <pc:sldLayoutChg chg="modSp mod setBg">
          <pc:chgData name="Graney, Franca (fgraney)" userId="217d8a97-ca6f-43fe-ad4f-9d49e88fa28d" providerId="ADAL" clId="{02CE2A5A-A423-5002-A2AC-9E038CBCDCF5}" dt="2026-05-20T18:54:16.463" v="4"/>
          <pc:sldLayoutMkLst>
            <pc:docMk/>
            <pc:sldMasterMk cId="251459159" sldId="2147483648"/>
            <pc:sldLayoutMk cId="1402267273" sldId="2147483651"/>
          </pc:sldLayoutMkLst>
          <pc:spChg chg="mod">
            <ac:chgData name="Graney, Franca (fgraney)" userId="217d8a97-ca6f-43fe-ad4f-9d49e88fa28d" providerId="ADAL" clId="{02CE2A5A-A423-5002-A2AC-9E038CBCDCF5}" dt="2026-05-20T18:54:04.501" v="3" actId="1076"/>
            <ac:spMkLst>
              <pc:docMk/>
              <pc:sldMasterMk cId="251459159" sldId="2147483648"/>
              <pc:sldLayoutMk cId="1402267273" sldId="2147483651"/>
              <ac:spMk id="9" creationId="{94AA0AC6-A542-08C9-CF2E-21DE72E69D18}"/>
            </ac:spMkLst>
          </pc:spChg>
          <pc:picChg chg="mod">
            <ac:chgData name="Graney, Franca (fgraney)" userId="217d8a97-ca6f-43fe-ad4f-9d49e88fa28d" providerId="ADAL" clId="{02CE2A5A-A423-5002-A2AC-9E038CBCDCF5}" dt="2026-05-20T18:54:04.110" v="2" actId="1076"/>
            <ac:picMkLst>
              <pc:docMk/>
              <pc:sldMasterMk cId="251459159" sldId="2147483648"/>
              <pc:sldLayoutMk cId="1402267273" sldId="2147483651"/>
              <ac:picMk id="8" creationId="{ED43BDF5-33FD-FBEE-F988-EA2D3D236BB6}"/>
            </ac:picMkLst>
          </pc:pic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0F85473-2D5B-7DD5-ADC4-E2B78251B9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2CA306-6586-EE6A-7F09-8221E2CADE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3D1057-CC4B-754B-96BC-5BAEB8ADEEF0}" type="datetimeFigureOut">
              <a:rPr lang="en-US" smtClean="0"/>
              <a:t>5/26/26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7C7F1-8542-6034-3D57-251BA6831FE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EBFF83-7631-8B2E-6B2E-FEE6FA0323E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AC3B7-C40C-2B4E-AB88-4D4324539A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9100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D62CE7-6CA0-A04A-A753-A5E43991FDE2}" type="datetimeFigureOut">
              <a:rPr lang="en-US" smtClean="0"/>
              <a:t>5/26/26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DE95F4-16E3-924B-ADBC-F2A2D0CA3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71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flip="none" rotWithShape="1">
          <a:gsLst>
            <a:gs pos="41000">
              <a:schemeClr val="tx2"/>
            </a:gs>
            <a:gs pos="99000">
              <a:schemeClr val="accent1"/>
            </a:gs>
          </a:gsLst>
          <a:lin ang="18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3F02EC2-3551-91F1-28DA-023C4CB03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6000"/>
          </a:blip>
          <a:srcRect l="17344" t="15557" r="17344" b="15557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D64350-F4DD-8D92-DF42-B64B7DB49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5748" y="4302368"/>
            <a:ext cx="10060651" cy="1077119"/>
          </a:xfrm>
        </p:spPr>
        <p:txBody>
          <a:bodyPr anchor="b"/>
          <a:lstStyle>
            <a:lvl1pPr algn="l">
              <a:defRPr sz="6000" b="1">
                <a:solidFill>
                  <a:schemeClr val="bg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C07AE9-AAFD-EB4E-2CCB-C1E6E0E05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5749" y="5630130"/>
            <a:ext cx="9144000" cy="47759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+mn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8" name="Picture 7" descr="SUNY Brockport Horizontal Logo with White Text">
            <a:extLst>
              <a:ext uri="{FF2B5EF4-FFF2-40B4-BE49-F238E27FC236}">
                <a16:creationId xmlns:a16="http://schemas.microsoft.com/office/drawing/2014/main" id="{C037F4D0-F598-8A09-A1D3-F098B0C4177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5749" y="3189368"/>
            <a:ext cx="3538713" cy="906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243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ABA8CDA-2F0E-0C2D-259F-19F9988AF2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9000"/>
          </a:blip>
          <a:srcRect l="-115" t="24076" r="-1" b="22900"/>
          <a:stretch>
            <a:fillRect/>
          </a:stretch>
        </p:blipFill>
        <p:spPr>
          <a:xfrm>
            <a:off x="3549445" y="0"/>
            <a:ext cx="8642555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58582AA-71BB-F068-6362-C9A046F02675}"/>
              </a:ext>
            </a:extLst>
          </p:cNvPr>
          <p:cNvSpPr/>
          <p:nvPr userDrawn="1"/>
        </p:nvSpPr>
        <p:spPr>
          <a:xfrm rot="16200000">
            <a:off x="1608666" y="-1608667"/>
            <a:ext cx="6858000" cy="10075333"/>
          </a:xfrm>
          <a:prstGeom prst="rect">
            <a:avLst/>
          </a:prstGeom>
          <a:gradFill>
            <a:gsLst>
              <a:gs pos="59000">
                <a:schemeClr val="tx2"/>
              </a:gs>
              <a:gs pos="100000">
                <a:schemeClr val="tx2"/>
              </a:gs>
              <a:gs pos="0">
                <a:schemeClr val="tx2"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6B37E08-807C-C80D-217A-BE565472FA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5748" y="4302368"/>
            <a:ext cx="10060651" cy="1077119"/>
          </a:xfrm>
        </p:spPr>
        <p:txBody>
          <a:bodyPr anchor="b"/>
          <a:lstStyle>
            <a:lvl1pPr algn="l">
              <a:defRPr sz="6000" b="1">
                <a:solidFill>
                  <a:schemeClr val="bg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1C051ACD-DD2A-90EF-B573-9C55F82D9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5749" y="5630130"/>
            <a:ext cx="9144000" cy="47759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+mn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5" name="Picture 4" descr="SUNY Brockport Horizontal Logo with White Text">
            <a:extLst>
              <a:ext uri="{FF2B5EF4-FFF2-40B4-BE49-F238E27FC236}">
                <a16:creationId xmlns:a16="http://schemas.microsoft.com/office/drawing/2014/main" id="{5B472C80-71A2-D6D2-8A20-16BE15EFF3A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05750" y="3189368"/>
            <a:ext cx="3538712" cy="906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771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07DEB81-93F3-B8AE-ABA0-72673FD4CD73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D64350-F4DD-8D92-DF42-B64B7DB49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87775" y="2685105"/>
            <a:ext cx="6128968" cy="1907574"/>
          </a:xfrm>
        </p:spPr>
        <p:txBody>
          <a:bodyPr anchor="b"/>
          <a:lstStyle>
            <a:lvl1pPr algn="l">
              <a:defRPr sz="6000" b="1">
                <a:solidFill>
                  <a:schemeClr val="bg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C07AE9-AAFD-EB4E-2CCB-C1E6E0E05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7775" y="4843320"/>
            <a:ext cx="6128968" cy="51548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+mn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8" name="Picture 7" descr="SUNY Brockport Horizontal Logo with White Text">
            <a:extLst>
              <a:ext uri="{FF2B5EF4-FFF2-40B4-BE49-F238E27FC236}">
                <a16:creationId xmlns:a16="http://schemas.microsoft.com/office/drawing/2014/main" id="{C037F4D0-F598-8A09-A1D3-F098B0C417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87775" y="1424763"/>
            <a:ext cx="3941828" cy="10097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3D50391-0AE8-43EA-766D-C27E05E28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11698" r="11698"/>
          <a:stretch/>
        </p:blipFill>
        <p:spPr>
          <a:xfrm>
            <a:off x="0" y="0"/>
            <a:ext cx="3501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576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07DEB81-93F3-B8AE-ABA0-72673FD4CD73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0EB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D64350-F4DD-8D92-DF42-B64B7DB49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87775" y="2685105"/>
            <a:ext cx="6128968" cy="1907574"/>
          </a:xfrm>
        </p:spPr>
        <p:txBody>
          <a:bodyPr anchor="b"/>
          <a:lstStyle>
            <a:lvl1pPr algn="l">
              <a:defRPr sz="6000" b="1">
                <a:solidFill>
                  <a:schemeClr val="tx2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C07AE9-AAFD-EB4E-2CCB-C1E6E0E05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7775" y="4843320"/>
            <a:ext cx="6128968" cy="51548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  <a:latin typeface="+mn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8" name="Picture 7" descr="SUNY Brockport Horizontal Logo with Green Text">
            <a:extLst>
              <a:ext uri="{FF2B5EF4-FFF2-40B4-BE49-F238E27FC236}">
                <a16:creationId xmlns:a16="http://schemas.microsoft.com/office/drawing/2014/main" id="{C037F4D0-F598-8A09-A1D3-F098B0C417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296332" y="1424763"/>
            <a:ext cx="3924713" cy="10097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3D50391-0AE8-43EA-766D-C27E05E28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11710" r="11710"/>
          <a:stretch/>
        </p:blipFill>
        <p:spPr>
          <a:xfrm>
            <a:off x="0" y="0"/>
            <a:ext cx="3501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616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0588332B-A3ED-B283-A38A-5CFB84EC69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270" t="11868" r="19933" b="23227"/>
          <a:stretch>
            <a:fillRect/>
          </a:stretch>
        </p:blipFill>
        <p:spPr>
          <a:xfrm>
            <a:off x="-148857" y="0"/>
            <a:ext cx="12340857" cy="68579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07DEB81-93F3-B8AE-ABA0-72673FD4CD73}"/>
              </a:ext>
            </a:extLst>
          </p:cNvPr>
          <p:cNvSpPr/>
          <p:nvPr userDrawn="1"/>
        </p:nvSpPr>
        <p:spPr>
          <a:xfrm>
            <a:off x="-148857" y="940981"/>
            <a:ext cx="7400262" cy="4976037"/>
          </a:xfrm>
          <a:prstGeom prst="rect">
            <a:avLst/>
          </a:prstGeom>
          <a:solidFill>
            <a:srgbClr val="FFFFFF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D64350-F4DD-8D92-DF42-B64B7DB49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4605" y="2728710"/>
            <a:ext cx="6128968" cy="1907574"/>
          </a:xfrm>
        </p:spPr>
        <p:txBody>
          <a:bodyPr anchor="b"/>
          <a:lstStyle>
            <a:lvl1pPr algn="l">
              <a:defRPr sz="6000" b="1">
                <a:solidFill>
                  <a:schemeClr val="tx2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C07AE9-AAFD-EB4E-2CCB-C1E6E0E05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605" y="4834176"/>
            <a:ext cx="6128968" cy="51548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  <a:latin typeface="+mn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8" name="Picture 7" descr="SUNY Brockport Horizontal Logo with Green Text">
            <a:extLst>
              <a:ext uri="{FF2B5EF4-FFF2-40B4-BE49-F238E27FC236}">
                <a16:creationId xmlns:a16="http://schemas.microsoft.com/office/drawing/2014/main" id="{C037F4D0-F598-8A09-A1D3-F098B0C4177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99368" y="1490025"/>
            <a:ext cx="3924713" cy="100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02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0588332B-A3ED-B283-A38A-5CFB84EC69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17962" b="-1381"/>
          <a:stretch>
            <a:fillRect/>
          </a:stretch>
        </p:blipFill>
        <p:spPr>
          <a:xfrm>
            <a:off x="-148857" y="0"/>
            <a:ext cx="12340857" cy="68579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07DEB81-93F3-B8AE-ABA0-72673FD4CD73}"/>
              </a:ext>
            </a:extLst>
          </p:cNvPr>
          <p:cNvSpPr/>
          <p:nvPr userDrawn="1"/>
        </p:nvSpPr>
        <p:spPr>
          <a:xfrm>
            <a:off x="-148858" y="3429000"/>
            <a:ext cx="12340857" cy="34289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D64350-F4DD-8D92-DF42-B64B7DB49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9368" y="3832004"/>
            <a:ext cx="10381990" cy="1907574"/>
          </a:xfrm>
        </p:spPr>
        <p:txBody>
          <a:bodyPr anchor="b"/>
          <a:lstStyle>
            <a:lvl1pPr algn="l">
              <a:defRPr sz="6000" b="1">
                <a:solidFill>
                  <a:schemeClr val="bg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C07AE9-AAFD-EB4E-2CCB-C1E6E0E05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368" y="5776793"/>
            <a:ext cx="6128968" cy="51548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+mn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8" name="Picture 7" descr="SUNY Brockport Horizontal Logo with Green Text">
            <a:extLst>
              <a:ext uri="{FF2B5EF4-FFF2-40B4-BE49-F238E27FC236}">
                <a16:creationId xmlns:a16="http://schemas.microsoft.com/office/drawing/2014/main" id="{C037F4D0-F598-8A09-A1D3-F098B0C4177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99367" y="3793126"/>
            <a:ext cx="3377210" cy="86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80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62074-7931-067E-A830-41ABD9460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8CAA7-681B-F16B-B63B-FD3DDAD61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  </a:t>
            </a:r>
            <a:r>
              <a:rPr lang="en-US"/>
              <a:t> </a:t>
            </a:r>
            <a:fld id="{1ECD4B0E-7882-4746-964F-9742637563D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26D348-0009-B3CF-BA8A-D6BB3246C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327" y="6179636"/>
            <a:ext cx="1933353" cy="49738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477A04-AB48-976B-5C5E-39BCCBFEF679}"/>
              </a:ext>
            </a:extLst>
          </p:cNvPr>
          <p:cNvSpPr/>
          <p:nvPr userDrawn="1"/>
        </p:nvSpPr>
        <p:spPr>
          <a:xfrm>
            <a:off x="0" y="0"/>
            <a:ext cx="12192000" cy="154838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CE7BA3F-2619-A401-C1EA-636029294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91F9209-B6A1-6A74-3C81-01514C7ED837}"/>
              </a:ext>
            </a:extLst>
          </p:cNvPr>
          <p:cNvCxnSpPr>
            <a:cxnSpLocks/>
          </p:cNvCxnSpPr>
          <p:nvPr userDrawn="1"/>
        </p:nvCxnSpPr>
        <p:spPr>
          <a:xfrm>
            <a:off x="0" y="1456773"/>
            <a:ext cx="11353800" cy="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655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C7E25F0-0F4F-2E5D-B4CA-F7F6D8087F50}"/>
              </a:ext>
            </a:extLst>
          </p:cNvPr>
          <p:cNvSpPr/>
          <p:nvPr userDrawn="1"/>
        </p:nvSpPr>
        <p:spPr>
          <a:xfrm>
            <a:off x="0" y="0"/>
            <a:ext cx="12192000" cy="154838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06D2C4-A15B-894E-2FA8-B99BA6A6A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62074-7931-067E-A830-41ABD9460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5813"/>
            <a:ext cx="10515600" cy="41211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8CAA7-681B-F16B-B63B-FD3DDAD61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  </a:t>
            </a:r>
            <a:r>
              <a:rPr lang="en-US"/>
              <a:t> </a:t>
            </a:r>
            <a:fld id="{1ECD4B0E-7882-4746-964F-9742637563D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56B6AFE-D237-E946-54C1-3B3344C7631A}"/>
              </a:ext>
            </a:extLst>
          </p:cNvPr>
          <p:cNvCxnSpPr>
            <a:cxnSpLocks/>
          </p:cNvCxnSpPr>
          <p:nvPr userDrawn="1"/>
        </p:nvCxnSpPr>
        <p:spPr>
          <a:xfrm>
            <a:off x="0" y="1456773"/>
            <a:ext cx="11353800" cy="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195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6D2C4-A15B-894E-2FA8-B99BA6A6A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62074-7931-067E-A830-41ABD9460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8CAA7-681B-F16B-B63B-FD3DDAD61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  </a:t>
            </a:r>
            <a:r>
              <a:rPr lang="en-US"/>
              <a:t> </a:t>
            </a:r>
            <a:fld id="{1ECD4B0E-7882-4746-964F-9742637563D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DDA2C56-064B-4F29-6B85-FDD77F4E6383}"/>
              </a:ext>
            </a:extLst>
          </p:cNvPr>
          <p:cNvCxnSpPr/>
          <p:nvPr userDrawn="1"/>
        </p:nvCxnSpPr>
        <p:spPr>
          <a:xfrm>
            <a:off x="838200" y="1456773"/>
            <a:ext cx="10515600" cy="0"/>
          </a:xfrm>
          <a:prstGeom prst="line">
            <a:avLst/>
          </a:prstGeom>
          <a:ln w="38100"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426D348-0009-B3CF-BA8A-D6BB3246C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327" y="6179636"/>
            <a:ext cx="1933353" cy="49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921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6D2C4-A15B-894E-2FA8-B99BA6A6A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62074-7931-067E-A830-41ABD9460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8CAA7-681B-F16B-B63B-FD3DDAD61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  </a:t>
            </a:r>
            <a:r>
              <a:rPr lang="en-US"/>
              <a:t> </a:t>
            </a:r>
            <a:fld id="{1ECD4B0E-7882-4746-964F-9742637563D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DDA2C56-064B-4F29-6B85-FDD77F4E6383}"/>
              </a:ext>
            </a:extLst>
          </p:cNvPr>
          <p:cNvCxnSpPr/>
          <p:nvPr userDrawn="1"/>
        </p:nvCxnSpPr>
        <p:spPr>
          <a:xfrm>
            <a:off x="838200" y="1456773"/>
            <a:ext cx="10515600" cy="0"/>
          </a:xfrm>
          <a:prstGeom prst="line">
            <a:avLst/>
          </a:prstGeom>
          <a:ln w="38100"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720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D43BDF5-33FD-FBEE-F988-EA2D3D236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9000"/>
          </a:blip>
          <a:srcRect l="17469" r="9375" b="22843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noFill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4AA0AC6-A542-08C9-CF2E-21DE72E69D18}"/>
              </a:ext>
            </a:extLst>
          </p:cNvPr>
          <p:cNvSpPr/>
          <p:nvPr userDrawn="1"/>
        </p:nvSpPr>
        <p:spPr>
          <a:xfrm>
            <a:off x="-1" y="0"/>
            <a:ext cx="12192000" cy="6858000"/>
          </a:xfrm>
          <a:prstGeom prst="rect">
            <a:avLst/>
          </a:prstGeom>
          <a:gradFill>
            <a:gsLst>
              <a:gs pos="59000">
                <a:srgbClr val="00543C"/>
              </a:gs>
              <a:gs pos="100000">
                <a:schemeClr val="tx2"/>
              </a:gs>
              <a:gs pos="0">
                <a:schemeClr val="tx2"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A2A0BA-4080-7EBC-FA6F-22286393C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0"/>
            <a:ext cx="10515600" cy="2852737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Insert your main idea here, highlight </a:t>
            </a:r>
            <a:r>
              <a:rPr lang="en-US">
                <a:solidFill>
                  <a:schemeClr val="bg2"/>
                </a:solidFill>
              </a:rPr>
              <a:t>accent words</a:t>
            </a: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88B9D97-5406-87F8-0D9C-59897FADE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   </a:t>
            </a:r>
            <a:fld id="{1ECD4B0E-7882-4746-964F-9742637563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267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ABA8CDA-2F0E-0C2D-259F-19F9988AF2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1000"/>
          </a:blip>
          <a:srcRect l="2087" t="23087" r="12904" b="25621"/>
          <a:stretch>
            <a:fillRect/>
          </a:stretch>
        </p:blipFill>
        <p:spPr>
          <a:xfrm>
            <a:off x="4605867" y="0"/>
            <a:ext cx="758613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58582AA-71BB-F068-6362-C9A046F02675}"/>
              </a:ext>
            </a:extLst>
          </p:cNvPr>
          <p:cNvSpPr/>
          <p:nvPr userDrawn="1"/>
        </p:nvSpPr>
        <p:spPr>
          <a:xfrm rot="16200000">
            <a:off x="1608666" y="-1608667"/>
            <a:ext cx="6858000" cy="10075333"/>
          </a:xfrm>
          <a:prstGeom prst="rect">
            <a:avLst/>
          </a:prstGeom>
          <a:gradFill>
            <a:gsLst>
              <a:gs pos="59000">
                <a:schemeClr val="bg2"/>
              </a:gs>
              <a:gs pos="100000">
                <a:schemeClr val="bg2"/>
              </a:gs>
              <a:gs pos="0">
                <a:schemeClr val="bg2"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A2A0BA-4080-7EBC-FA6F-22286393C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701" y="1231402"/>
            <a:ext cx="6642100" cy="2852737"/>
          </a:xfrm>
        </p:spPr>
        <p:txBody>
          <a:bodyPr anchor="b"/>
          <a:lstStyle>
            <a:lvl1pPr algn="l">
              <a:defRPr sz="6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Insert your main idea here.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88B9D97-5406-87F8-0D9C-59897FADE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   </a:t>
            </a:r>
            <a:fld id="{1ECD4B0E-7882-4746-964F-9742637563DA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141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923779-4855-DA90-32B0-8F24AF7EDE11}"/>
              </a:ext>
            </a:extLst>
          </p:cNvPr>
          <p:cNvSpPr/>
          <p:nvPr userDrawn="1"/>
        </p:nvSpPr>
        <p:spPr>
          <a:xfrm>
            <a:off x="6096001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57B4B499-0968-93DA-03D4-1FAD6A7C74BF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096000" y="1"/>
            <a:ext cx="609600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103D71-D197-CF16-D361-CD264D0A5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267" y="544512"/>
            <a:ext cx="5181600" cy="1460500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6AE92-74D4-A727-5724-495D288899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7266" y="2133600"/>
            <a:ext cx="5181600" cy="4222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5" hidden="1">
            <a:extLst>
              <a:ext uri="{FF2B5EF4-FFF2-40B4-BE49-F238E27FC236}">
                <a16:creationId xmlns:a16="http://schemas.microsoft.com/office/drawing/2014/main" id="{D32D5979-40A8-CDF8-2A0B-EFE587976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027222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923779-4855-DA90-32B0-8F24AF7EDE11}"/>
              </a:ext>
            </a:extLst>
          </p:cNvPr>
          <p:cNvSpPr/>
          <p:nvPr userDrawn="1"/>
        </p:nvSpPr>
        <p:spPr>
          <a:xfrm>
            <a:off x="6096001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103D71-D197-CF16-D361-CD264D0A5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267" y="544512"/>
            <a:ext cx="5181600" cy="1460500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6AE92-74D4-A727-5724-495D288899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7266" y="2133600"/>
            <a:ext cx="5181600" cy="4222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5" hidden="1">
            <a:extLst>
              <a:ext uri="{FF2B5EF4-FFF2-40B4-BE49-F238E27FC236}">
                <a16:creationId xmlns:a16="http://schemas.microsoft.com/office/drawing/2014/main" id="{D32D5979-40A8-CDF8-2A0B-EFE587976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   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1241880-6D77-FF67-5DB8-C8CE708ECCD5}"/>
              </a:ext>
            </a:extLst>
          </p:cNvPr>
          <p:cNvSpPr txBox="1">
            <a:spLocks/>
          </p:cNvSpPr>
          <p:nvPr userDrawn="1"/>
        </p:nvSpPr>
        <p:spPr>
          <a:xfrm>
            <a:off x="9184758" y="63119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   </a:t>
            </a:r>
            <a:fld id="{1ECD4B0E-7882-4746-964F-9742637563DA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84E4DF-87A3-7081-7BCF-D33B6A020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327" y="6180716"/>
            <a:ext cx="1933353" cy="49522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3650065-FA5F-2F9C-D6B6-2D680B57BDCB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553201" y="1317625"/>
            <a:ext cx="5181600" cy="4222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503185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DC2BF-6E63-7FBF-7FF7-8682612BD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7609945" cy="1325563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35CB31-8E7E-8885-27FC-D2319A7448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760994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8B53B5-4B29-8528-AFB8-3C13306358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760994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7E22F396-E8A6-332B-5FE7-3E78B11D0FC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822266" y="1"/>
            <a:ext cx="3369733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7565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C519535-CFA8-9651-863A-B1F3477E2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   </a:t>
            </a:r>
            <a:fld id="{1ECD4B0E-7882-4746-964F-9742637563D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00CC092-5D8D-3813-922A-69DD7FB255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327" y="6180716"/>
            <a:ext cx="1933353" cy="49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0171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E68AF46-69B2-289D-29A5-B81C0835BC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327" y="6179636"/>
            <a:ext cx="1933353" cy="497389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3D66D64-A78B-3720-265C-B64C32C83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   </a:t>
            </a:r>
            <a:fld id="{1ECD4B0E-7882-4746-964F-9742637563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4864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2FCCE7B-7F69-539D-963A-4696683A9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4758" y="6311900"/>
            <a:ext cx="27432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  </a:t>
            </a:r>
            <a:r>
              <a:rPr lang="en-US"/>
              <a:t> </a:t>
            </a:r>
            <a:fld id="{1ECD4B0E-7882-4746-964F-9742637563D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A082EA-9CEF-7D01-6C54-86E9C67B45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327" y="6179636"/>
            <a:ext cx="1933353" cy="49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468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79494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342A8-FD9A-6A56-3237-68002EAE0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19986A-B97F-CB48-63EB-A70A4BA078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75A0C8-40D0-2643-8F84-BB5C455A06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EC9DF8-3709-2E8E-D2B6-52370F896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1CF47A-24C9-1425-8F94-698A9053E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F88231-0BC3-A3FC-D7C6-A70E96005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4B0E-7882-4746-964F-974263756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2404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BF3B3F-03B1-A58F-D734-9C30041F2E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AA80CE-609C-0BA5-B396-EBB8FE15EA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B70AB-D85A-4881-DD28-22370D828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4D5773-CF13-C850-08F3-5F3575AF4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8F4A6-1C38-759D-ACDF-3A708BEAD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4B0E-7882-4746-964F-974263756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4128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59A28-7EC1-00D2-F6B5-9C1614884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7BCAD3-AE0C-6454-6AD2-1228EB3872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D5030-1C57-4FDE-08F8-F5F7FDC33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A6F1E-AD34-641B-1977-3ED1AAE08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58F570-FD81-DD8F-2BDF-BA7099551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4B0E-7882-4746-964F-974263756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942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54A9BD-21E3-C713-B600-71B49ABD6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A53924-29E7-2A2B-9F92-67AB972CA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81DF3-A44D-9A3B-1105-1DD77A2D76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12C2E-8841-2767-8E37-2196ED5534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6299C-D14B-EF73-982E-ACFC1C5E50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CD4B0E-7882-4746-964F-974263756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59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60" r:id="rId3"/>
    <p:sldLayoutId id="2147483662" r:id="rId4"/>
    <p:sldLayoutId id="2147483661" r:id="rId5"/>
    <p:sldLayoutId id="2147483663" r:id="rId6"/>
    <p:sldLayoutId id="2147483650" r:id="rId7"/>
    <p:sldLayoutId id="2147483665" r:id="rId8"/>
    <p:sldLayoutId id="2147483664" r:id="rId9"/>
    <p:sldLayoutId id="2147483666" r:id="rId10"/>
    <p:sldLayoutId id="2147483651" r:id="rId11"/>
    <p:sldLayoutId id="2147483667" r:id="rId12"/>
    <p:sldLayoutId id="2147483652" r:id="rId13"/>
    <p:sldLayoutId id="2147483669" r:id="rId14"/>
    <p:sldLayoutId id="2147483653" r:id="rId15"/>
    <p:sldLayoutId id="2147483670" r:id="rId16"/>
    <p:sldLayoutId id="2147483654" r:id="rId17"/>
    <p:sldLayoutId id="2147483655" r:id="rId18"/>
    <p:sldLayoutId id="2147483656" r:id="rId19"/>
    <p:sldLayoutId id="2147483657" r:id="rId20"/>
    <p:sldLayoutId id="2147483659" r:id="rId21"/>
    <p:sldLayoutId id="2147483658" r:id="rId2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B2D523-AD73-91AD-77E4-04C290E8F0B4}"/>
              </a:ext>
            </a:extLst>
          </p:cNvPr>
          <p:cNvSpPr txBox="1"/>
          <p:nvPr/>
        </p:nvSpPr>
        <p:spPr>
          <a:xfrm>
            <a:off x="1885507" y="2647253"/>
            <a:ext cx="842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>
                <a:solidFill>
                  <a:schemeClr val="tx2"/>
                </a:solidFill>
                <a:latin typeface="+mj-lt"/>
              </a:rPr>
              <a:t>Title Slide Layouts</a:t>
            </a:r>
          </a:p>
        </p:txBody>
      </p:sp>
    </p:spTree>
    <p:extLst>
      <p:ext uri="{BB962C8B-B14F-4D97-AF65-F5344CB8AC3E}">
        <p14:creationId xmlns:p14="http://schemas.microsoft.com/office/powerpoint/2010/main" val="1047954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8474EA2-A9F5-439F-A49C-B98B8AF2A0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A84143B-2E69-A20E-84A8-FAFF061F0F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526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034F1-961E-0D0F-4517-04A625B8EB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1FBDC8-ED79-7C3B-162A-28DBE0C3A6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876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E44583F-9BD3-015F-9E07-74B0107A0A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2B1D76A-4A50-0F08-AFF9-36CE265CEA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011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C1CCA34-4230-F200-2AB9-AFC9AF1D9E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506C857-1E17-7454-2610-BAE6F5B94B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18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45DA48B-AA90-0489-833B-1E624B5A75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873D6D94-D4BA-59B4-6CF2-D0AF2B6B74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869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6D4CAB-B54D-D627-C873-F4AFC0B71B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7C7736E-5351-1952-C245-B8534C0B3FA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775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128874-03F9-D56B-1A72-76FE0465A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3F5514E-B9FB-07B4-7917-8C3BD573992A}"/>
              </a:ext>
            </a:extLst>
          </p:cNvPr>
          <p:cNvSpPr txBox="1"/>
          <p:nvPr/>
        </p:nvSpPr>
        <p:spPr>
          <a:xfrm>
            <a:off x="1885507" y="2647253"/>
            <a:ext cx="842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>
                <a:solidFill>
                  <a:schemeClr val="tx2"/>
                </a:solidFill>
                <a:latin typeface="+mj-lt"/>
              </a:rPr>
              <a:t>Text Only Layouts</a:t>
            </a:r>
          </a:p>
        </p:txBody>
      </p:sp>
    </p:spTree>
    <p:extLst>
      <p:ext uri="{BB962C8B-B14F-4D97-AF65-F5344CB8AC3E}">
        <p14:creationId xmlns:p14="http://schemas.microsoft.com/office/powerpoint/2010/main" val="3394947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94635D-036D-2767-100D-0092F6173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23C3890-594B-A444-35C0-16D0B979E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4B0E-7882-4746-964F-9742637563DA}" type="slidenum">
              <a:rPr lang="en-US" smtClean="0"/>
              <a:t>8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DF434D-2313-5EA8-21FB-F17C176BB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03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40DBB1D-11F0-F7B1-AD1D-E2AE90CF9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D5303F-7F94-DBEC-EBAF-2E6F17340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82E1BE1-0708-E8F1-1154-7B1FC2675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2"/>
                </a:solidFill>
              </a:rPr>
              <a:t>  </a:t>
            </a:r>
            <a:r>
              <a:rPr lang="en-US"/>
              <a:t> </a:t>
            </a:r>
            <a:fld id="{1ECD4B0E-7882-4746-964F-9742637563D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5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7DB670-A622-42AC-2142-40C9C9B4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621BC9D-BFC6-C1FF-A3FB-A3FD4A99B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8FD86C-F8AD-42FD-1363-134ED533B1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321922-BEFE-30CC-AED7-7536242F2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4B0E-7882-4746-964F-9742637563D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230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D978B-B24E-F59F-59B4-9903CE505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5F817-50A3-B013-08CF-4B1843E0E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76BB0-358A-70A4-C201-3050D4B623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B02EEF-5B3F-B3D9-968B-DC7295A59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4B0E-7882-4746-964F-9742637563D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283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34D6F94-857F-7E19-6B51-170B63732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Insert your main idea here, highlight </a:t>
            </a:r>
            <a:r>
              <a:rPr lang="en-US">
                <a:solidFill>
                  <a:schemeClr val="bg2"/>
                </a:solidFill>
              </a:rPr>
              <a:t>accent words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6FFFA4-FF41-B77E-F991-E2C0A6336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   </a:t>
            </a:r>
            <a:fld id="{1ECD4B0E-7882-4746-964F-9742637563D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6350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7B20D-E7A4-B760-F46A-47F0358FC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6A3CC1F-85E1-5634-D792-C2A9CFF24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   </a:t>
            </a:r>
            <a:fld id="{1ECD4B0E-7882-4746-964F-9742637563DA}" type="slidenum">
              <a:rPr lang="en-US" smtClean="0">
                <a:solidFill>
                  <a:schemeClr val="tx2"/>
                </a:solidFill>
              </a:rPr>
              <a:pPr/>
              <a:t>13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904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842ED5-078A-A04C-EED9-40D24E6C8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617A3B-C110-2FAB-A675-8E9DD0C04ABE}"/>
              </a:ext>
            </a:extLst>
          </p:cNvPr>
          <p:cNvSpPr txBox="1"/>
          <p:nvPr/>
        </p:nvSpPr>
        <p:spPr>
          <a:xfrm>
            <a:off x="1885507" y="2647253"/>
            <a:ext cx="842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>
                <a:solidFill>
                  <a:schemeClr val="tx2"/>
                </a:solidFill>
                <a:latin typeface="+mj-lt"/>
              </a:rPr>
              <a:t>Text &amp; Image Layouts</a:t>
            </a:r>
          </a:p>
        </p:txBody>
      </p:sp>
    </p:spTree>
    <p:extLst>
      <p:ext uri="{BB962C8B-B14F-4D97-AF65-F5344CB8AC3E}">
        <p14:creationId xmlns:p14="http://schemas.microsoft.com/office/powerpoint/2010/main" val="3392480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C3E0DAD2-384C-9B5B-B499-710DA7308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l="30072" r="14180"/>
          <a:stretch>
            <a:fillRect/>
          </a:stretch>
        </p:blipFill>
        <p:spPr>
          <a:xfrm>
            <a:off x="6581258" y="544512"/>
            <a:ext cx="2463800" cy="29464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A3824B4-DC8B-963B-FD5C-C184BF6C2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F21807-19B9-1042-2F9A-24BC0D7C04B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Placeholder 6">
            <a:extLst>
              <a:ext uri="{FF2B5EF4-FFF2-40B4-BE49-F238E27FC236}">
                <a16:creationId xmlns:a16="http://schemas.microsoft.com/office/drawing/2014/main" id="{5148BC61-9175-385F-BC9F-09382CB7B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781" r="32471"/>
          <a:stretch>
            <a:fillRect/>
          </a:stretch>
        </p:blipFill>
        <p:spPr>
          <a:xfrm>
            <a:off x="9184758" y="3228076"/>
            <a:ext cx="2463800" cy="2946400"/>
          </a:xfrm>
          <a:prstGeom prst="rect">
            <a:avLst/>
          </a:prstGeom>
        </p:spPr>
      </p:pic>
      <p:pic>
        <p:nvPicPr>
          <p:cNvPr id="9" name="Picture Placeholder 6">
            <a:extLst>
              <a:ext uri="{FF2B5EF4-FFF2-40B4-BE49-F238E27FC236}">
                <a16:creationId xmlns:a16="http://schemas.microsoft.com/office/drawing/2014/main" id="{896636B4-701D-CC9D-B286-C7CB74D7AA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074" t="7951" r="13340" b="19935"/>
          <a:stretch>
            <a:fillRect/>
          </a:stretch>
        </p:blipFill>
        <p:spPr>
          <a:xfrm>
            <a:off x="6581258" y="3685277"/>
            <a:ext cx="2463800" cy="2489199"/>
          </a:xfrm>
          <a:prstGeom prst="rect">
            <a:avLst/>
          </a:prstGeom>
        </p:spPr>
      </p:pic>
      <p:pic>
        <p:nvPicPr>
          <p:cNvPr id="10" name="Picture Placeholder 6">
            <a:extLst>
              <a:ext uri="{FF2B5EF4-FFF2-40B4-BE49-F238E27FC236}">
                <a16:creationId xmlns:a16="http://schemas.microsoft.com/office/drawing/2014/main" id="{B4752449-0884-17D9-29A5-32C7F6801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6323" b="16323"/>
          <a:stretch/>
        </p:blipFill>
        <p:spPr>
          <a:xfrm>
            <a:off x="9184758" y="544512"/>
            <a:ext cx="2463800" cy="248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0837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BD048F-63AB-003A-8C1E-7E9AE3B4A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3143" y="1607540"/>
            <a:ext cx="2286000" cy="39023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95CE65F-1B1E-AA47-39FD-611CFFD60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Title Here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C8D7D00-39EB-5B8A-291C-654FCC739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163875"/>
            <a:ext cx="7609945" cy="823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Subhead Here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9D5666-EC5B-3BEE-EB38-818CDEAC21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134353"/>
            <a:ext cx="2099356" cy="3684588"/>
          </a:xfrm>
        </p:spPr>
        <p:txBody>
          <a:bodyPr>
            <a:normAutofit/>
          </a:bodyPr>
          <a:lstStyle/>
          <a:p>
            <a:r>
              <a:rPr lang="en-US" sz="1800" dirty="0"/>
              <a:t>Specifics</a:t>
            </a:r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9A2D61F4-8F12-10A2-B42A-DA921828D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l="33621" r="33621"/>
          <a:stretch/>
        </p:blipFill>
        <p:spPr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1C31500-7730-68AE-73BD-2A922F96C7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07094" y="1607540"/>
            <a:ext cx="2286000" cy="39023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07FA1614-3B86-6A5A-AD27-786C89D578A4}"/>
              </a:ext>
            </a:extLst>
          </p:cNvPr>
          <p:cNvSpPr txBox="1">
            <a:spLocks/>
          </p:cNvSpPr>
          <p:nvPr/>
        </p:nvSpPr>
        <p:spPr>
          <a:xfrm>
            <a:off x="3181512" y="1650021"/>
            <a:ext cx="2220913" cy="3889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800" b="1">
                <a:solidFill>
                  <a:schemeClr val="tx2"/>
                </a:solidFill>
              </a:rPr>
              <a:t>Subhead Here</a:t>
            </a:r>
            <a:endParaRPr lang="en-US" sz="1800" b="1" dirty="0">
              <a:solidFill>
                <a:schemeClr val="tx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FA64636-4874-A3DF-B66E-3C2860DAA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61045" y="1607540"/>
            <a:ext cx="2286000" cy="39023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08FBA163-9A95-FE4D-E188-9C89A806AAAF}"/>
              </a:ext>
            </a:extLst>
          </p:cNvPr>
          <p:cNvSpPr txBox="1">
            <a:spLocks/>
          </p:cNvSpPr>
          <p:nvPr/>
        </p:nvSpPr>
        <p:spPr>
          <a:xfrm>
            <a:off x="5635463" y="1650021"/>
            <a:ext cx="2220913" cy="3889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800" b="1">
                <a:solidFill>
                  <a:schemeClr val="tx2"/>
                </a:solidFill>
              </a:rPr>
              <a:t>Subhead Here</a:t>
            </a:r>
            <a:endParaRPr lang="en-US" sz="1800" b="1" dirty="0">
              <a:solidFill>
                <a:schemeClr val="tx2"/>
              </a:solidFill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15A02B51-A7E5-4DAB-5FC5-78AF7412B494}"/>
              </a:ext>
            </a:extLst>
          </p:cNvPr>
          <p:cNvSpPr txBox="1">
            <a:spLocks/>
          </p:cNvSpPr>
          <p:nvPr/>
        </p:nvSpPr>
        <p:spPr>
          <a:xfrm>
            <a:off x="3233737" y="2134353"/>
            <a:ext cx="2099356" cy="3684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/>
              <a:t>Specifics</a:t>
            </a:r>
            <a:endParaRPr lang="en-US" sz="1800" dirty="0"/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037AE590-3A40-1A0D-D44E-7E805D5EEAC7}"/>
              </a:ext>
            </a:extLst>
          </p:cNvPr>
          <p:cNvSpPr txBox="1">
            <a:spLocks/>
          </p:cNvSpPr>
          <p:nvPr/>
        </p:nvSpPr>
        <p:spPr>
          <a:xfrm>
            <a:off x="5665787" y="2134353"/>
            <a:ext cx="2099356" cy="3684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/>
              <a:t>Specifics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135919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2315C-0F94-E5E6-4A67-19C37DAB3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82601-7930-0FB5-C9DB-55909CE998E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417BD-CD63-BAD3-C694-CBE8B8904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  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3AD0225-88C1-2543-DC45-C83FFC265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41574" y="953908"/>
            <a:ext cx="953729" cy="95372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B5AAB73-56C5-6B5C-05F3-ABCCDD640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41574" y="2725789"/>
            <a:ext cx="953729" cy="95372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1F52380-9C04-3399-21A5-6D879171B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41574" y="4497669"/>
            <a:ext cx="953729" cy="95372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1CC5D4-2645-21DD-F766-3799B3D93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941574" y="2292120"/>
            <a:ext cx="4552336" cy="0"/>
          </a:xfrm>
          <a:prstGeom prst="line">
            <a:avLst/>
          </a:prstGeom>
          <a:ln>
            <a:solidFill>
              <a:schemeClr val="accent1">
                <a:alpha val="19424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C262ACB-26A6-BD0D-5056-6846BD3AA5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941574" y="4200525"/>
            <a:ext cx="4552336" cy="0"/>
          </a:xfrm>
          <a:prstGeom prst="line">
            <a:avLst/>
          </a:prstGeom>
          <a:ln>
            <a:solidFill>
              <a:schemeClr val="accent1">
                <a:alpha val="19424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D8DD168-78DE-6E56-BDC6-96D1ABC30683}"/>
              </a:ext>
            </a:extLst>
          </p:cNvPr>
          <p:cNvSpPr txBox="1"/>
          <p:nvPr/>
        </p:nvSpPr>
        <p:spPr>
          <a:xfrm>
            <a:off x="8111613" y="1053343"/>
            <a:ext cx="30873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/>
                </a:solidFill>
              </a:rPr>
              <a:t>Point 1</a:t>
            </a:r>
          </a:p>
          <a:p>
            <a:r>
              <a:rPr lang="en-US" dirty="0">
                <a:solidFill>
                  <a:schemeClr val="bg1"/>
                </a:solidFill>
              </a:rPr>
              <a:t>Description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041FF0-B542-D74E-7BF3-CA59A124F78C}"/>
              </a:ext>
            </a:extLst>
          </p:cNvPr>
          <p:cNvSpPr txBox="1"/>
          <p:nvPr/>
        </p:nvSpPr>
        <p:spPr>
          <a:xfrm>
            <a:off x="8111613" y="2842814"/>
            <a:ext cx="30873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/>
                </a:solidFill>
              </a:rPr>
              <a:t>Point 2</a:t>
            </a:r>
          </a:p>
          <a:p>
            <a:r>
              <a:rPr lang="en-US" dirty="0">
                <a:solidFill>
                  <a:schemeClr val="bg1"/>
                </a:solidFill>
              </a:rPr>
              <a:t>Description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69055C-9E6F-A4FC-05A3-BC4B95E44E3B}"/>
              </a:ext>
            </a:extLst>
          </p:cNvPr>
          <p:cNvSpPr txBox="1"/>
          <p:nvPr/>
        </p:nvSpPr>
        <p:spPr>
          <a:xfrm>
            <a:off x="8111613" y="4602788"/>
            <a:ext cx="30873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/>
                </a:solidFill>
              </a:rPr>
              <a:t>Point 3</a:t>
            </a:r>
          </a:p>
          <a:p>
            <a:r>
              <a:rPr lang="en-US" dirty="0">
                <a:solidFill>
                  <a:schemeClr val="bg1"/>
                </a:solidFill>
              </a:rPr>
              <a:t>Description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9E08AA-5B08-CA5D-96B2-50276FB1648A}"/>
              </a:ext>
            </a:extLst>
          </p:cNvPr>
          <p:cNvSpPr txBox="1"/>
          <p:nvPr/>
        </p:nvSpPr>
        <p:spPr>
          <a:xfrm>
            <a:off x="7015315" y="1191842"/>
            <a:ext cx="806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/>
              <a:t>Place Icon here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06E014D-62F5-1414-7B2C-CE5855270421}"/>
              </a:ext>
            </a:extLst>
          </p:cNvPr>
          <p:cNvSpPr txBox="1"/>
          <p:nvPr/>
        </p:nvSpPr>
        <p:spPr>
          <a:xfrm>
            <a:off x="7015315" y="2951816"/>
            <a:ext cx="806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/>
              <a:t>Place Icon here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ECC4FA-63F7-E79F-C4A5-80E6A1648292}"/>
              </a:ext>
            </a:extLst>
          </p:cNvPr>
          <p:cNvSpPr txBox="1"/>
          <p:nvPr/>
        </p:nvSpPr>
        <p:spPr>
          <a:xfrm>
            <a:off x="7015315" y="4731455"/>
            <a:ext cx="806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/>
              <a:t>Place Icon here</a:t>
            </a:r>
          </a:p>
        </p:txBody>
      </p:sp>
      <p:sp>
        <p:nvSpPr>
          <p:cNvPr id="20" name="Slide Number Placeholder 1">
            <a:extLst>
              <a:ext uri="{FF2B5EF4-FFF2-40B4-BE49-F238E27FC236}">
                <a16:creationId xmlns:a16="http://schemas.microsoft.com/office/drawing/2014/main" id="{22586D44-F7B7-405B-E6FD-2C3547D38BBD}"/>
              </a:ext>
            </a:extLst>
          </p:cNvPr>
          <p:cNvSpPr txBox="1">
            <a:spLocks/>
          </p:cNvSpPr>
          <p:nvPr/>
        </p:nvSpPr>
        <p:spPr>
          <a:xfrm>
            <a:off x="9217742" y="633046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   </a:t>
            </a:r>
            <a:fld id="{1ECD4B0E-7882-4746-964F-9742637563DA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030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F45084-A6DF-9BC6-0ADD-2E80BE257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488CD23-77CF-99E5-064F-4E09877D1B3B}"/>
              </a:ext>
            </a:extLst>
          </p:cNvPr>
          <p:cNvSpPr txBox="1"/>
          <p:nvPr/>
        </p:nvSpPr>
        <p:spPr>
          <a:xfrm>
            <a:off x="1885507" y="2647253"/>
            <a:ext cx="842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>
                <a:solidFill>
                  <a:schemeClr val="tx2"/>
                </a:solidFill>
                <a:latin typeface="+mj-lt"/>
              </a:rPr>
              <a:t>Blank Layouts</a:t>
            </a:r>
          </a:p>
        </p:txBody>
      </p:sp>
    </p:spTree>
    <p:extLst>
      <p:ext uri="{BB962C8B-B14F-4D97-AF65-F5344CB8AC3E}">
        <p14:creationId xmlns:p14="http://schemas.microsoft.com/office/powerpoint/2010/main" val="3309482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559D03-F31C-36E7-757A-7C95AB6C1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2"/>
                </a:solidFill>
              </a:rPr>
              <a:t>  </a:t>
            </a:r>
            <a:r>
              <a:rPr lang="en-US"/>
              <a:t> </a:t>
            </a:r>
            <a:fld id="{1ECD4B0E-7882-4746-964F-9742637563D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9044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61C97F-9B9A-1D90-F8D7-10C2C7246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2"/>
                </a:solidFill>
              </a:rPr>
              <a:t>  </a:t>
            </a:r>
            <a:r>
              <a:rPr lang="en-US"/>
              <a:t> </a:t>
            </a:r>
            <a:fld id="{1ECD4B0E-7882-4746-964F-9742637563DA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5833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2BB272-8B22-6D69-BAF7-528DDF0A7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   </a:t>
            </a:r>
            <a:fld id="{1ECD4B0E-7882-4746-964F-9742637563DA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836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UNY Brockport 2">
      <a:dk1>
        <a:srgbClr val="000000"/>
      </a:dk1>
      <a:lt1>
        <a:srgbClr val="FFFFFF"/>
      </a:lt1>
      <a:dk2>
        <a:srgbClr val="00543C"/>
      </a:dk2>
      <a:lt2>
        <a:srgbClr val="FFC400"/>
      </a:lt2>
      <a:accent1>
        <a:srgbClr val="79B34B"/>
      </a:accent1>
      <a:accent2>
        <a:srgbClr val="36B779"/>
      </a:accent2>
      <a:accent3>
        <a:srgbClr val="FFE7A2"/>
      </a:accent3>
      <a:accent4>
        <a:srgbClr val="FFA300"/>
      </a:accent4>
      <a:accent5>
        <a:srgbClr val="008F89"/>
      </a:accent5>
      <a:accent6>
        <a:srgbClr val="00A7C0"/>
      </a:accent6>
      <a:hlink>
        <a:srgbClr val="79B34B"/>
      </a:hlink>
      <a:folHlink>
        <a:srgbClr val="FFC726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41c459-9418-4922-be77-0f7a6d8d6ec9">
      <Terms xmlns="http://schemas.microsoft.com/office/infopath/2007/PartnerControls"/>
    </lcf76f155ced4ddcb4097134ff3c332f>
    <_ip_UnifiedCompliancePolicyUIAction xmlns="http://schemas.microsoft.com/sharepoint/v3" xsi:nil="true"/>
    <TaxCatchAll xmlns="f231f814-7234-4254-aecd-2dda83c4fc37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A7E57FA989834D9199C2849E531E08" ma:contentTypeVersion="20" ma:contentTypeDescription="Create a new document." ma:contentTypeScope="" ma:versionID="3a06212d3c7678a0ab7c558165eda891">
  <xsd:schema xmlns:xsd="http://www.w3.org/2001/XMLSchema" xmlns:xs="http://www.w3.org/2001/XMLSchema" xmlns:p="http://schemas.microsoft.com/office/2006/metadata/properties" xmlns:ns1="http://schemas.microsoft.com/sharepoint/v3" xmlns:ns2="3241c459-9418-4922-be77-0f7a6d8d6ec9" xmlns:ns3="f231f814-7234-4254-aecd-2dda83c4fc37" targetNamespace="http://schemas.microsoft.com/office/2006/metadata/properties" ma:root="true" ma:fieldsID="7351a9ae00f5e7fcf46ee0743160b2d5" ns1:_="" ns2:_="" ns3:_="">
    <xsd:import namespace="http://schemas.microsoft.com/sharepoint/v3"/>
    <xsd:import namespace="3241c459-9418-4922-be77-0f7a6d8d6ec9"/>
    <xsd:import namespace="f231f814-7234-4254-aecd-2dda83c4fc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41c459-9418-4922-be77-0f7a6d8d6e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54262ee7-4435-474e-a75e-be4ce4e0540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31f814-7234-4254-aecd-2dda83c4fc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04d3141d-8d80-45a3-99df-d913b7a83a30}" ma:internalName="TaxCatchAll" ma:showField="CatchAllData" ma:web="f231f814-7234-4254-aecd-2dda83c4fc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3626B2-A1BE-4A54-92ED-CCF47789F52F}">
  <ds:schemaRefs>
    <ds:schemaRef ds:uri="http://schemas.microsoft.com/office/2006/documentManagement/types"/>
    <ds:schemaRef ds:uri="3241c459-9418-4922-be77-0f7a6d8d6ec9"/>
    <ds:schemaRef ds:uri="f231f814-7234-4254-aecd-2dda83c4fc37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purl.org/dc/terms/"/>
    <ds:schemaRef ds:uri="http://schemas.microsoft.com/sharepoint/v3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DA7AB23-ABDE-412B-AC61-29B25E423CEC}">
  <ds:schemaRefs>
    <ds:schemaRef ds:uri="3241c459-9418-4922-be77-0f7a6d8d6ec9"/>
    <ds:schemaRef ds:uri="f231f814-7234-4254-aecd-2dda83c4fc3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9AD6285-33F9-4529-BB59-C6A3AE98223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696ec499-0f24-4fd9-b691-252a2884ef3b}" enabled="0" method="" siteId="{696ec499-0f24-4fd9-b691-252a2884ef3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68</Words>
  <Application>Microsoft Macintosh PowerPoint</Application>
  <PresentationFormat>Widescreen</PresentationFormat>
  <Paragraphs>32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Insert your main idea here, highlight accent words</vt:lpstr>
      <vt:lpstr>PowerPoint Presentation</vt:lpstr>
      <vt:lpstr>PowerPoint Presentation</vt:lpstr>
      <vt:lpstr>PowerPoint Presentation</vt:lpstr>
      <vt:lpstr>Title Here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Graney, Franca (fgraney)</dc:creator>
  <cp:lastModifiedBy>Freeberg, Matthew (mfreeberg)</cp:lastModifiedBy>
  <cp:revision>8</cp:revision>
  <dcterms:created xsi:type="dcterms:W3CDTF">2026-05-19T12:10:47Z</dcterms:created>
  <dcterms:modified xsi:type="dcterms:W3CDTF">2026-05-26T15:30:15Z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0x010100DBA7E57FA989834D9199C2849E531E08</vt:lpwstr>
  </property>
  <property fmtid="{D5CDD505-2E9C-101B-9397-08002B2CF9AE}" pid="3" name="MediaServiceImageTags">
    <vt:lpwstr/>
  </property>
</Properties>
</file>